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2.wav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4.wav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D1FB5-46A9-4371-8DFC-16B1837AE879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4B7B5-2AF7-4221-990F-4DF5A23BA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fade/>
    <p:sndAc>
      <p:stSnd>
        <p:snd r:embed="rId2" name="wind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6D6E6-9AA0-48D3-9798-0F97C9032CFB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AB650-C096-4C85-8826-CDA614E1D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C3EB4-80B4-4E0B-9D5C-5C49DE9CE3C3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B4348-FD93-4C57-AB6B-CABB0492D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551D7-8EBE-4449-8D5B-6F8C37209C4A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AFAD3-61C5-41F7-95CF-F86AF77A5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1EA20-5A8C-46A7-BD72-389F441C4687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A9730-63C2-4744-8D5C-2AB1397F1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0000">
    <p:fade/>
    <p:sndAc>
      <p:stSnd>
        <p:snd r:embed="rId2" name="wind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A5C97-51DA-4E16-9D34-9119C2F450CF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5EC4-DD1C-4418-BAFA-A947430C7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3397F-B9D2-4F4B-A246-A449F47BB55B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108FA-96F9-4EBC-86ED-8765286E5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13805-306B-4BA2-BF61-1F1D49EB9553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7F3A-9CA2-4708-BF4F-3B4FFA401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534E-732D-4749-90A5-D9D7D4329B9D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CD62-2BFA-4BD8-A2E7-4F5F5416F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F82C8-4427-448A-AB42-5194A1790590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A6205-D6B0-4F59-B403-9ACEC5826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9DF77-5382-4F1C-8B8F-DD6E465E5BB4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D7496-7DF7-4817-8892-D48B4BFA6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fade/>
    <p:sndAc>
      <p:stSnd>
        <p:snd r:embed="rId1" name="wind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D03BA4-58B1-4F91-8289-3ACF7C9432FE}" type="datetimeFigureOut">
              <a:rPr lang="en-US"/>
              <a:pPr>
                <a:defRPr/>
              </a:pPr>
              <a:t>6/17/2010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B09CC4-B10E-4E78-B1F2-5940A5A67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ransition spd="slow" advTm="10000">
    <p:fade/>
    <p:sndAc>
      <p:stSnd>
        <p:snd r:embed="rId13" name="wind.wav" builtIn="1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/>
              <a:t>Coral Reefs</a:t>
            </a:r>
            <a:endParaRPr lang="en-US" sz="7200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mtClean="0"/>
              <a:t>By Trigette Spann</a:t>
            </a:r>
          </a:p>
        </p:txBody>
      </p:sp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Coral Reef?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Underwater Ecosystem</a:t>
            </a:r>
          </a:p>
          <a:p>
            <a:pPr eaLnBrk="1" hangingPunct="1"/>
            <a:r>
              <a:rPr lang="en-US" dirty="0" smtClean="0"/>
              <a:t>Supports many fish, plants, and other animals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r>
              <a:rPr lang="en-US" sz="1400" b="1" dirty="0" smtClean="0"/>
              <a:t>							©</a:t>
            </a:r>
            <a:r>
              <a:rPr lang="en-US" sz="1400" b="1" dirty="0" smtClean="0"/>
              <a:t>2009 World Book Online</a:t>
            </a:r>
          </a:p>
        </p:txBody>
      </p:sp>
      <p:pic>
        <p:nvPicPr>
          <p:cNvPr id="4" name="Picture 3" descr="coral_reef_flori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048000"/>
            <a:ext cx="4591050" cy="2819400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Coral Reef made of?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Limestone</a:t>
            </a:r>
          </a:p>
          <a:p>
            <a:pPr eaLnBrk="1" hangingPunct="1"/>
            <a:r>
              <a:rPr lang="en-US" dirty="0" smtClean="0"/>
              <a:t>Corals </a:t>
            </a:r>
          </a:p>
          <a:p>
            <a:pPr eaLnBrk="1" hangingPunct="1"/>
            <a:r>
              <a:rPr lang="en-US" dirty="0" smtClean="0"/>
              <a:t>Tiny Polyps</a:t>
            </a:r>
          </a:p>
          <a:p>
            <a:pPr eaLnBrk="1" hangingPunct="1"/>
            <a:r>
              <a:rPr lang="en-US" dirty="0" smtClean="0"/>
              <a:t>Skeletons</a:t>
            </a:r>
          </a:p>
          <a:p>
            <a:pPr eaLnBrk="1" hangingPunct="1"/>
            <a:r>
              <a:rPr lang="en-US" dirty="0" smtClean="0"/>
              <a:t>Living Fish</a:t>
            </a:r>
          </a:p>
          <a:p>
            <a:pPr eaLnBrk="1" hangingPunct="1"/>
            <a:r>
              <a:rPr lang="en-US" dirty="0" smtClean="0"/>
              <a:t>Sea </a:t>
            </a:r>
            <a:r>
              <a:rPr lang="en-US" dirty="0" smtClean="0"/>
              <a:t>Grasses</a:t>
            </a:r>
            <a:endParaRPr lang="en-US" sz="1400" dirty="0" smtClean="0"/>
          </a:p>
          <a:p>
            <a:pPr eaLnBrk="1" hangingPunct="1"/>
            <a:endParaRPr lang="en-US" sz="1400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endParaRPr lang="en-US" sz="1400" b="1" dirty="0" smtClean="0"/>
          </a:p>
          <a:p>
            <a:pPr eaLnBrk="1" hangingPunct="1">
              <a:buNone/>
            </a:pPr>
            <a:r>
              <a:rPr lang="en-US" sz="1400" b="1" dirty="0" smtClean="0"/>
              <a:t>	</a:t>
            </a:r>
            <a:r>
              <a:rPr lang="en-US" sz="1400" b="1" dirty="0" smtClean="0"/>
              <a:t>						©</a:t>
            </a:r>
            <a:r>
              <a:rPr lang="en-US" sz="1400" b="1" dirty="0" smtClean="0"/>
              <a:t>2009 World Book Online</a:t>
            </a:r>
          </a:p>
        </p:txBody>
      </p:sp>
      <p:pic>
        <p:nvPicPr>
          <p:cNvPr id="5" name="Picture 4" descr="savecoralreef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514600"/>
            <a:ext cx="4591050" cy="3223834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does a Coral Reef look like?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Many different sizes</a:t>
            </a:r>
          </a:p>
          <a:p>
            <a:pPr eaLnBrk="1" hangingPunct="1"/>
            <a:r>
              <a:rPr lang="en-US" dirty="0" smtClean="0"/>
              <a:t>Many different shapes</a:t>
            </a:r>
          </a:p>
          <a:p>
            <a:pPr eaLnBrk="1" hangingPunct="1"/>
            <a:r>
              <a:rPr lang="en-US" dirty="0" smtClean="0"/>
              <a:t>Looks like branches</a:t>
            </a:r>
          </a:p>
          <a:p>
            <a:pPr eaLnBrk="1" hangingPunct="1"/>
            <a:r>
              <a:rPr lang="en-US" dirty="0" smtClean="0"/>
              <a:t>Many colors – oranges,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     yellows, and </a:t>
            </a:r>
            <a:r>
              <a:rPr lang="en-US" dirty="0" smtClean="0"/>
              <a:t>purples</a:t>
            </a: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sz="1400" b="1" dirty="0" smtClean="0"/>
              <a:t>							©2009 World Book Online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4" name="Picture 3" descr="colo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743200"/>
            <a:ext cx="3860800" cy="2895600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animals and plants </a:t>
            </a:r>
            <a:br>
              <a:rPr lang="en-US" dirty="0" smtClean="0"/>
            </a:br>
            <a:r>
              <a:rPr lang="en-US" dirty="0" smtClean="0"/>
              <a:t>live in Coral Reefs?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Crabs</a:t>
            </a:r>
          </a:p>
          <a:p>
            <a:pPr eaLnBrk="1" hangingPunct="1"/>
            <a:r>
              <a:rPr lang="en-US" dirty="0" smtClean="0"/>
              <a:t>Sea Weed</a:t>
            </a:r>
          </a:p>
          <a:p>
            <a:pPr eaLnBrk="1" hangingPunct="1"/>
            <a:r>
              <a:rPr lang="en-US" dirty="0" smtClean="0"/>
              <a:t>Clown Fish</a:t>
            </a:r>
          </a:p>
          <a:p>
            <a:pPr eaLnBrk="1" hangingPunct="1"/>
            <a:r>
              <a:rPr lang="en-US" dirty="0" smtClean="0"/>
              <a:t>Star Fish</a:t>
            </a:r>
          </a:p>
          <a:p>
            <a:pPr eaLnBrk="1" hangingPunct="1"/>
            <a:r>
              <a:rPr lang="en-US" dirty="0" smtClean="0"/>
              <a:t>Sting Rays</a:t>
            </a:r>
          </a:p>
          <a:p>
            <a:pPr eaLnBrk="1" hangingPunct="1"/>
            <a:r>
              <a:rPr lang="en-US" dirty="0" smtClean="0"/>
              <a:t>Algae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sz="1400" b="1" dirty="0" smtClean="0"/>
              <a:t>  							©2009 World Book Online</a:t>
            </a:r>
          </a:p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4" name="Picture 3" descr="plan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166" y="2590800"/>
            <a:ext cx="5379283" cy="3028950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a Coral Reef need?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Clear, shallow, salt water</a:t>
            </a:r>
          </a:p>
          <a:p>
            <a:pPr eaLnBrk="1" hangingPunct="1"/>
            <a:r>
              <a:rPr lang="en-US" dirty="0" smtClean="0"/>
              <a:t>Sunlight</a:t>
            </a:r>
          </a:p>
          <a:p>
            <a:pPr eaLnBrk="1" hangingPunct="1"/>
            <a:r>
              <a:rPr lang="en-US" dirty="0" smtClean="0"/>
              <a:t>Algae</a:t>
            </a:r>
          </a:p>
          <a:p>
            <a:pPr eaLnBrk="1" hangingPunct="1"/>
            <a:r>
              <a:rPr lang="en-US" dirty="0" smtClean="0"/>
              <a:t>Bacteria</a:t>
            </a:r>
          </a:p>
          <a:p>
            <a:pPr eaLnBrk="1" hangingPunct="1"/>
            <a:r>
              <a:rPr lang="en-US" dirty="0" smtClean="0"/>
              <a:t>61 – 68 Degrees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    Fahrenheit Water</a:t>
            </a:r>
          </a:p>
          <a:p>
            <a:pPr eaLnBrk="1" hangingPunct="1"/>
            <a:r>
              <a:rPr lang="en-US" dirty="0" smtClean="0"/>
              <a:t>Limestone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sz="1400" b="1" dirty="0" smtClean="0"/>
              <a:t>							©2009 World Book Online</a:t>
            </a:r>
          </a:p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4" name="Picture 3" descr="sunlightwa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667000"/>
            <a:ext cx="4379311" cy="3048000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7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14350"/>
          </a:xfrm>
        </p:spPr>
        <p:txBody>
          <a:bodyPr/>
          <a:lstStyle/>
          <a:p>
            <a:pPr eaLnBrk="1" hangingPunct="1"/>
            <a:r>
              <a:rPr lang="en-US" sz="3600" smtClean="0"/>
              <a:t>What are some ways Coral Reefs help us?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Block Huge Waves Helping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200" dirty="0" smtClean="0"/>
              <a:t>	   Decrease Erosion</a:t>
            </a:r>
          </a:p>
          <a:p>
            <a:pPr eaLnBrk="1" hangingPunct="1"/>
            <a:r>
              <a:rPr lang="en-US" sz="2200" dirty="0" smtClean="0"/>
              <a:t>Generate Sand for the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200" dirty="0" smtClean="0"/>
              <a:t>       Beaches</a:t>
            </a:r>
          </a:p>
          <a:p>
            <a:pPr eaLnBrk="1" hangingPunct="1"/>
            <a:r>
              <a:rPr lang="en-US" sz="2200" dirty="0" smtClean="0"/>
              <a:t>Helps control CO2  in the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200" dirty="0" smtClean="0"/>
              <a:t>       Oceans  Helping Cool the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200" dirty="0" smtClean="0"/>
              <a:t>	   Water</a:t>
            </a:r>
          </a:p>
          <a:p>
            <a:pPr eaLnBrk="1" hangingPunct="1"/>
            <a:r>
              <a:rPr lang="en-US" sz="2200" dirty="0" smtClean="0"/>
              <a:t>Provide Habitats</a:t>
            </a:r>
          </a:p>
          <a:p>
            <a:pPr eaLnBrk="1" hangingPunct="1"/>
            <a:r>
              <a:rPr lang="en-US" sz="2200" dirty="0" smtClean="0"/>
              <a:t>Provide Food for People</a:t>
            </a:r>
          </a:p>
          <a:p>
            <a:pPr eaLnBrk="1" hangingPunct="1"/>
            <a:r>
              <a:rPr lang="en-US" sz="2200" dirty="0" smtClean="0"/>
              <a:t>Contribute to Medicines for  </a:t>
            </a:r>
            <a:r>
              <a:rPr lang="en-US" sz="2200" dirty="0" smtClean="0"/>
              <a:t>People		</a:t>
            </a:r>
            <a:r>
              <a:rPr lang="en-US" sz="1400" b="1" dirty="0" smtClean="0"/>
              <a:t>©2009 World Book Online</a:t>
            </a:r>
          </a:p>
          <a:p>
            <a:pPr eaLnBrk="1" hangingPunct="1"/>
            <a:endParaRPr lang="en-US" sz="2200" dirty="0" smtClean="0"/>
          </a:p>
        </p:txBody>
      </p:sp>
      <p:pic>
        <p:nvPicPr>
          <p:cNvPr id="4" name="Picture 3" descr="bluefis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828800"/>
            <a:ext cx="3581400" cy="3200400"/>
          </a:xfrm>
          <a:prstGeom prst="round2Diag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can we help Coral Reefs?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Stop overfishing.</a:t>
            </a:r>
          </a:p>
          <a:p>
            <a:pPr eaLnBrk="1" hangingPunct="1"/>
            <a:r>
              <a:rPr lang="en-US" smtClean="0"/>
              <a:t>Stop breaking pieces off.</a:t>
            </a:r>
          </a:p>
          <a:p>
            <a:pPr eaLnBrk="1" hangingPunct="1"/>
            <a:r>
              <a:rPr lang="en-US" smtClean="0"/>
              <a:t>Stop pollution on land since it causes air and water pollution that run into the ocean.</a:t>
            </a:r>
          </a:p>
          <a:p>
            <a:pPr eaLnBrk="1" hangingPunct="1"/>
            <a:r>
              <a:rPr lang="en-US" smtClean="0"/>
              <a:t>Stop dumping waste in ocean.</a:t>
            </a:r>
          </a:p>
          <a:p>
            <a:pPr eaLnBrk="1" hangingPunct="1"/>
            <a:r>
              <a:rPr lang="en-US" smtClean="0"/>
              <a:t>Tell others about how important Coral Reefs are.</a:t>
            </a:r>
          </a:p>
        </p:txBody>
      </p:sp>
    </p:spTree>
  </p:cSld>
  <p:clrMapOvr>
    <a:masterClrMapping/>
  </p:clrMapOvr>
  <p:transition spd="slow" advTm="10000">
    <p:fad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73152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Works Cited</a:t>
            </a:r>
          </a:p>
          <a:p>
            <a:endParaRPr lang="en-US" sz="2800" dirty="0"/>
          </a:p>
          <a:p>
            <a:r>
              <a:rPr lang="en-US" dirty="0"/>
              <a:t>Hall, Charles. "Ecology." </a:t>
            </a:r>
            <a:r>
              <a:rPr lang="en-US" i="1" dirty="0"/>
              <a:t>World Book Student Online</a:t>
            </a:r>
            <a:r>
              <a:rPr lang="en-US" dirty="0"/>
              <a:t>. World Book. </a:t>
            </a:r>
            <a:r>
              <a:rPr lang="en-US" dirty="0" smtClean="0"/>
              <a:t>	Web</a:t>
            </a:r>
            <a:r>
              <a:rPr lang="en-US" dirty="0"/>
              <a:t>. 15 June 2010. </a:t>
            </a:r>
            <a:r>
              <a:rPr lang="en-US" dirty="0" smtClean="0"/>
              <a:t>&lt;http</a:t>
            </a:r>
            <a:r>
              <a:rPr lang="en-US" dirty="0"/>
              <a:t>://www.worldbookonline.com</a:t>
            </a:r>
            <a:r>
              <a:rPr lang="en-US" dirty="0" smtClean="0"/>
              <a:t>/ 	student/</a:t>
            </a:r>
            <a:r>
              <a:rPr lang="en-US" dirty="0" err="1" smtClean="0"/>
              <a:t>article?id</a:t>
            </a:r>
            <a:r>
              <a:rPr lang="en-US" dirty="0" smtClean="0"/>
              <a:t>=ar173240&amp;st=ecology</a:t>
            </a:r>
            <a:r>
              <a:rPr lang="en-US" dirty="0"/>
              <a:t>&gt;.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NOAA Coral Reef Conservation Program. </a:t>
            </a:r>
            <a:r>
              <a:rPr lang="en-US" smtClean="0"/>
              <a:t>&lt;http</a:t>
            </a:r>
            <a:r>
              <a:rPr lang="en-US" dirty="0" smtClean="0"/>
              <a:t>://</a:t>
            </a:r>
            <a:r>
              <a:rPr lang="en-US" smtClean="0"/>
              <a:t>coralreef.noaa.gov/&gt;. </a:t>
            </a:r>
            <a:endParaRPr lang="en-US" dirty="0"/>
          </a:p>
        </p:txBody>
      </p:sp>
    </p:spTree>
  </p:cSld>
  <p:clrMapOvr>
    <a:masterClrMapping/>
  </p:clrMapOvr>
  <p:transition spd="slow" advTm="10000">
    <p:fade/>
    <p:sndAc>
      <p:stSnd>
        <p:snd r:embed="rId2" name="wind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258</TotalTime>
  <Words>182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Flow</vt:lpstr>
      <vt:lpstr>Coral Reefs</vt:lpstr>
      <vt:lpstr>What is a Coral Reef?</vt:lpstr>
      <vt:lpstr>What is a Coral Reef made of?</vt:lpstr>
      <vt:lpstr>What does a Coral Reef look like?</vt:lpstr>
      <vt:lpstr>What animals and plants  live in Coral Reefs?</vt:lpstr>
      <vt:lpstr>What does a Coral Reef need?</vt:lpstr>
      <vt:lpstr>What are some ways Coral Reefs help us?</vt:lpstr>
      <vt:lpstr>How can we help Coral Reefs?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Coral Reefs</dc:title>
  <dc:creator>Emily</dc:creator>
  <cp:lastModifiedBy>Emily</cp:lastModifiedBy>
  <cp:revision>46</cp:revision>
  <dcterms:created xsi:type="dcterms:W3CDTF">2010-04-23T03:02:44Z</dcterms:created>
  <dcterms:modified xsi:type="dcterms:W3CDTF">2010-06-17T18:58:16Z</dcterms:modified>
</cp:coreProperties>
</file>